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handoutMaster" Target="handoutMasters/handoutMaster1.xml"/>
<Relationship Id="rId7" Type="http://schemas.openxmlformats.org/officeDocument/2006/relationships/tableStyles" Target="tableStyles.xml"/>
<Relationship Id="rId2" Type="http://schemas.openxmlformats.org/officeDocument/2006/relationships/notesMaster" Target="notesMasters/notesMaster1.xml"/>
<Relationship Id="rId1" Type="http://schemas.openxmlformats.org/officeDocument/2006/relationships/slideMaster" Target="slideMasters/slideMaster1.xml"/>
<Relationship Id="rId6" Type="http://schemas.openxmlformats.org/officeDocument/2006/relationships/theme" Target="theme/theme1.xml"/>
<Relationship Id="rId5" Type="http://schemas.openxmlformats.org/officeDocument/2006/relationships/viewProps" Target="viewProps.xml"/>
<Relationship Id="rId4" Type="http://schemas.openxmlformats.org/officeDocument/2006/relationships/presProps" Target="presProps.xml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Relationship Id="rId54" Type="http://schemas.openxmlformats.org/officeDocument/2006/relationships/slide" Target="slides/slide47.xml"/>
<Relationship Id="rId55" Type="http://schemas.openxmlformats.org/officeDocument/2006/relationships/slide" Target="slides/slide48.xml"/>
<Relationship Id="rId56" Type="http://schemas.openxmlformats.org/officeDocument/2006/relationships/slide" Target="slides/slide49.xml"/>
<Relationship Id="rId57" Type="http://schemas.openxmlformats.org/officeDocument/2006/relationships/slide" Target="slides/slide50.xml"/>
<Relationship Id="rId58" Type="http://schemas.openxmlformats.org/officeDocument/2006/relationships/slide" Target="slides/slide51.xml"/>
<Relationship Id="rId59" Type="http://schemas.openxmlformats.org/officeDocument/2006/relationships/slide" Target="slides/slide52.xml"/>
<Relationship Id="rId60" Type="http://schemas.openxmlformats.org/officeDocument/2006/relationships/slide" Target="slides/slide53.xml"/>
<Relationship Id="rId61" Type="http://schemas.openxmlformats.org/officeDocument/2006/relationships/slide" Target="slides/slide54.xml"/>
<Relationship Id="rId62" Type="http://schemas.openxmlformats.org/officeDocument/2006/relationships/slide" Target="slides/slide55.xml"/>
<Relationship Id="rId63" Type="http://schemas.openxmlformats.org/officeDocument/2006/relationships/slide" Target="slides/slide56.xml"/>
<Relationship Id="rId64" Type="http://schemas.openxmlformats.org/officeDocument/2006/relationships/slide" Target="slides/slide57.xml"/>
<Relationship Id="rId65" Type="http://schemas.openxmlformats.org/officeDocument/2006/relationships/slide" Target="slides/slide58.xml"/>
<Relationship Id="rId66" Type="http://schemas.openxmlformats.org/officeDocument/2006/relationships/slide" Target="slides/slide59.xml"/>
<Relationship Id="rId67" Type="http://schemas.openxmlformats.org/officeDocument/2006/relationships/slide" Target="slides/slide60.xml"/>
<Relationship Id="rId68" Type="http://schemas.openxmlformats.org/officeDocument/2006/relationships/slide" Target="slides/slide61.xml"/>
<Relationship Id="rId69" Type="http://schemas.openxmlformats.org/officeDocument/2006/relationships/slide" Target="slides/slide62.xml"/>
<Relationship Id="rId70" Type="http://schemas.openxmlformats.org/officeDocument/2006/relationships/slide" Target="slides/slide63.xml"/>
<Relationship Id="rId71" Type="http://schemas.openxmlformats.org/officeDocument/2006/relationships/slide" Target="slides/slide64.xml"/>
<Relationship Id="rId72" Type="http://schemas.openxmlformats.org/officeDocument/2006/relationships/slide" Target="slides/slide65.xml"/>
<Relationship Id="rId73" Type="http://schemas.openxmlformats.org/officeDocument/2006/relationships/slide" Target="slides/slide66.xml"/>
<Relationship Id="rId74" Type="http://schemas.openxmlformats.org/officeDocument/2006/relationships/slide" Target="slides/slide67.xml"/>
<Relationship Id="rId75" Type="http://schemas.openxmlformats.org/officeDocument/2006/relationships/slide" Target="slides/slide68.xml"/>
<Relationship Id="rId76" Type="http://schemas.openxmlformats.org/officeDocument/2006/relationships/slide" Target="slides/slide69.xml"/>
<Relationship Id="rId77" Type="http://schemas.openxmlformats.org/officeDocument/2006/relationships/slide" Target="slides/slide70.xml"/>
<Relationship Id="rId78" Type="http://schemas.openxmlformats.org/officeDocument/2006/relationships/slide" Target="slides/slide71.xml"/>
<Relationship Id="rId79" Type="http://schemas.openxmlformats.org/officeDocument/2006/relationships/slide" Target="slides/slide72.xml"/>
<Relationship Id="rId80" Type="http://schemas.openxmlformats.org/officeDocument/2006/relationships/slide" Target="slides/slide73.xml"/>
<Relationship Id="rId81" Type="http://schemas.openxmlformats.org/officeDocument/2006/relationships/slide" Target="slides/slide74.xml"/>
<Relationship Id="rId82" Type="http://schemas.openxmlformats.org/officeDocument/2006/relationships/slide" Target="slides/slide75.xml"/>
<Relationship Id="rId83" Type="http://schemas.openxmlformats.org/officeDocument/2006/relationships/slide" Target="slides/slide76.xml"/>
<Relationship Id="rId84" Type="http://schemas.openxmlformats.org/officeDocument/2006/relationships/slide" Target="slides/slide77.xml"/>
<Relationship Id="rId85" Type="http://schemas.openxmlformats.org/officeDocument/2006/relationships/slide" Target="slides/slide78.xml"/>
<Relationship Id="rId86" Type="http://schemas.openxmlformats.org/officeDocument/2006/relationships/slide" Target="slides/slide79.xml"/>
<Relationship Id="rId87" Type="http://schemas.openxmlformats.org/officeDocument/2006/relationships/slide" Target="slides/slide80.xml"/>
<Relationship Id="rId88" Type="http://schemas.openxmlformats.org/officeDocument/2006/relationships/slide" Target="slides/slide81.xml"/>
<Relationship Id="rId89" Type="http://schemas.openxmlformats.org/officeDocument/2006/relationships/slide" Target="slides/slide82.xml"/>
<Relationship Id="rId90" Type="http://schemas.openxmlformats.org/officeDocument/2006/relationships/slide" Target="slides/slide83.xml"/>
<Relationship Id="rId91" Type="http://schemas.openxmlformats.org/officeDocument/2006/relationships/slide" Target="slides/slide84.xml"/>
<Relationship Id="rId92" Type="http://schemas.openxmlformats.org/officeDocument/2006/relationships/slide" Target="slides/slide85.xml"/>
<Relationship Id="rId93" Type="http://schemas.openxmlformats.org/officeDocument/2006/relationships/slide" Target="slides/slide86.xml"/>
<Relationship Id="rId94" Type="http://schemas.openxmlformats.org/officeDocument/2006/relationships/slide" Target="slides/slide87.xml"/>
<Relationship Id="rId95" Type="http://schemas.openxmlformats.org/officeDocument/2006/relationships/slide" Target="slides/slide88.xml"/>
<Relationship Id="rId96" Type="http://schemas.openxmlformats.org/officeDocument/2006/relationships/slide" Target="slides/slide89.xml"/>
<Relationship Id="rId97" Type="http://schemas.openxmlformats.org/officeDocument/2006/relationships/slide" Target="slides/slide90.xml"/>
<Relationship Id="rId98" Type="http://schemas.openxmlformats.org/officeDocument/2006/relationships/slide" Target="slides/slide91.xml"/>
<Relationship Id="rId99" Type="http://schemas.openxmlformats.org/officeDocument/2006/relationships/slide" Target="slides/slide92.xml"/>
<Relationship Id="rId100" Type="http://schemas.openxmlformats.org/officeDocument/2006/relationships/slide" Target="slides/slide93.xml"/>
<Relationship Id="rId101" Type="http://schemas.openxmlformats.org/officeDocument/2006/relationships/slide" Target="slides/slide94.xml"/>
<Relationship Id="rId102" Type="http://schemas.openxmlformats.org/officeDocument/2006/relationships/slide" Target="slides/slide95.xml"/>
<Relationship Id="rId103" Type="http://schemas.openxmlformats.org/officeDocument/2006/relationships/slide" Target="slides/slide96.xml"/>
<Relationship Id="rId104" Type="http://schemas.openxmlformats.org/officeDocument/2006/relationships/slide" Target="slides/slide97.xml"/>
<Relationship Id="rId105" Type="http://schemas.openxmlformats.org/officeDocument/2006/relationships/slide" Target="slides/slide98.xml"/>
<Relationship Id="rId106" Type="http://schemas.openxmlformats.org/officeDocument/2006/relationships/slide" Target="slides/slide99.xml"/>
<Relationship Id="rId107" Type="http://schemas.openxmlformats.org/officeDocument/2006/relationships/slide" Target="slides/slide100.xml"/>
<Relationship Id="rId108" Type="http://schemas.openxmlformats.org/officeDocument/2006/relationships/slide" Target="slides/slide101.xml"/>
<Relationship Id="rId109" Type="http://schemas.openxmlformats.org/officeDocument/2006/relationships/slide" Target="slides/slide102.xml"/>
<Relationship Id="rId110" Type="http://schemas.openxmlformats.org/officeDocument/2006/relationships/slide" Target="slides/slide103.xml"/>
<Relationship Id="rId111" Type="http://schemas.openxmlformats.org/officeDocument/2006/relationships/slide" Target="slides/slide104.xml"/>
<Relationship Id="rId112" Type="http://schemas.openxmlformats.org/officeDocument/2006/relationships/slide" Target="slides/slide105.xml"/>
<Relationship Id="rId113" Type="http://schemas.openxmlformats.org/officeDocument/2006/relationships/slide" Target="slides/slide106.xml"/>
<Relationship Id="rId114" Type="http://schemas.openxmlformats.org/officeDocument/2006/relationships/slide" Target="slides/slide107.xml"/>
<Relationship Id="rId115" Type="http://schemas.openxmlformats.org/officeDocument/2006/relationships/slide" Target="slides/slide108.xml"/>
<Relationship Id="rId116" Type="http://schemas.openxmlformats.org/officeDocument/2006/relationships/slide" Target="slides/slide109.xml"/>
<Relationship Id="rId117" Type="http://schemas.openxmlformats.org/officeDocument/2006/relationships/slide" Target="slides/slide110.xml"/>
<Relationship Id="rId118" Type="http://schemas.openxmlformats.org/officeDocument/2006/relationships/slide" Target="slides/slide111.xml"/>
<Relationship Id="rId119" Type="http://schemas.openxmlformats.org/officeDocument/2006/relationships/slide" Target="slides/slide112.xml"/>
<Relationship Id="rId120" Type="http://schemas.openxmlformats.org/officeDocument/2006/relationships/slide" Target="slides/slide113.xml"/>
<Relationship Id="rId121" Type="http://schemas.openxmlformats.org/officeDocument/2006/relationships/slide" Target="slides/slide114.xml"/>
<Relationship Id="rId122" Type="http://schemas.openxmlformats.org/officeDocument/2006/relationships/slide" Target="slides/slide115.xml"/>
<Relationship Id="rId123" Type="http://schemas.openxmlformats.org/officeDocument/2006/relationships/slide" Target="slides/slide116.xml"/>
<Relationship Id="rId124" Type="http://schemas.openxmlformats.org/officeDocument/2006/relationships/slide" Target="slides/slide117.xml"/>
<Relationship Id="rId125" Type="http://schemas.openxmlformats.org/officeDocument/2006/relationships/slide" Target="slides/slide118.xml"/>
<Relationship Id="rId126" Type="http://schemas.openxmlformats.org/officeDocument/2006/relationships/slide" Target="slides/slide119.xml"/>
<Relationship Id="rId127" Type="http://schemas.openxmlformats.org/officeDocument/2006/relationships/slide" Target="slides/slide120.xml"/>
<Relationship Id="rId128" Type="http://schemas.openxmlformats.org/officeDocument/2006/relationships/slide" Target="slides/slide121.xml"/>
<Relationship Id="rId129" Type="http://schemas.openxmlformats.org/officeDocument/2006/relationships/slide" Target="slides/slide122.xml"/>
<Relationship Id="rId130" Type="http://schemas.openxmlformats.org/officeDocument/2006/relationships/slide" Target="slides/slide123.xml"/>
<Relationship Id="rId131" Type="http://schemas.openxmlformats.org/officeDocument/2006/relationships/slide" Target="slides/slide124.xml"/>
<Relationship Id="rId132" Type="http://schemas.openxmlformats.org/officeDocument/2006/relationships/slide" Target="slides/slide125.xml"/>
<Relationship Id="rId133" Type="http://schemas.openxmlformats.org/officeDocument/2006/relationships/slide" Target="slides/slide126.xml"/>
<Relationship Id="rId134" Type="http://schemas.openxmlformats.org/officeDocument/2006/relationships/slide" Target="slides/slide127.xml"/>
<Relationship Id="rId135" Type="http://schemas.openxmlformats.org/officeDocument/2006/relationships/slide" Target="slides/slide128.xml"/>
<Relationship Id="rId136" Type="http://schemas.openxmlformats.org/officeDocument/2006/relationships/slide" Target="slides/slide129.xml"/>
<Relationship Id="rId137" Type="http://schemas.openxmlformats.org/officeDocument/2006/relationships/slide" Target="slides/slide130.xml"/>
<Relationship Id="rId138" Type="http://schemas.openxmlformats.org/officeDocument/2006/relationships/slide" Target="slides/slide131.xml"/>
<Relationship Id="rId139" Type="http://schemas.openxmlformats.org/officeDocument/2006/relationships/slide" Target="slides/slide132.xml"/>
<Relationship Id="rId140" Type="http://schemas.openxmlformats.org/officeDocument/2006/relationships/slide" Target="slides/slide133.xml"/>
<Relationship Id="rId141" Type="http://schemas.openxmlformats.org/officeDocument/2006/relationships/slide" Target="slides/slide134.xml"/>
<Relationship Id="rId142" Type="http://schemas.openxmlformats.org/officeDocument/2006/relationships/slide" Target="slides/slide135.xml"/>
<Relationship Id="rId143" Type="http://schemas.openxmlformats.org/officeDocument/2006/relationships/slide" Target="slides/slide136.xml"/>
<Relationship Id="rId144" Type="http://schemas.openxmlformats.org/officeDocument/2006/relationships/slide" Target="slides/slide137.xml"/>
<Relationship Id="rId145" Type="http://schemas.openxmlformats.org/officeDocument/2006/relationships/slide" Target="slides/slide138.xml"/>
<Relationship Id="rId146" Type="http://schemas.openxmlformats.org/officeDocument/2006/relationships/slide" Target="slides/slide139.xml"/>
<Relationship Id="rId147" Type="http://schemas.openxmlformats.org/officeDocument/2006/relationships/slide" Target="slides/slide140.xml"/>
<Relationship Id="rId148" Type="http://schemas.openxmlformats.org/officeDocument/2006/relationships/slide" Target="slides/slide141.xml"/>
<Relationship Id="rId149" Type="http://schemas.openxmlformats.org/officeDocument/2006/relationships/slide" Target="slides/slide142.xml"/>
<Relationship Id="rId150" Type="http://schemas.openxmlformats.org/officeDocument/2006/relationships/slide" Target="slides/slide143.xml"/>
<Relationship Id="rId151" Type="http://schemas.openxmlformats.org/officeDocument/2006/relationships/slide" Target="slides/slide144.xml"/>
<Relationship Id="rId152" Type="http://schemas.openxmlformats.org/officeDocument/2006/relationships/slide" Target="slides/slide145.xml"/>
<Relationship Id="rId153" Type="http://schemas.openxmlformats.org/officeDocument/2006/relationships/slide" Target="slides/slide146.xml"/>
<Relationship Id="rId154" Type="http://schemas.openxmlformats.org/officeDocument/2006/relationships/slide" Target="slides/slide147.xml"/>
<Relationship Id="rId155" Type="http://schemas.openxmlformats.org/officeDocument/2006/relationships/slide" Target="slides/slide148.xml"/>
<Relationship Id="rId156" Type="http://schemas.openxmlformats.org/officeDocument/2006/relationships/slide" Target="slides/slide149.xml"/>
<Relationship Id="rId157" Type="http://schemas.openxmlformats.org/officeDocument/2006/relationships/slide" Target="slides/slide150.xml"/>
<Relationship Id="rId158" Type="http://schemas.openxmlformats.org/officeDocument/2006/relationships/slide" Target="slides/slide151.xml"/>
<Relationship Id="rId159" Type="http://schemas.openxmlformats.org/officeDocument/2006/relationships/slide" Target="slides/slide152.xml"/>
<Relationship Id="rId160" Type="http://schemas.openxmlformats.org/officeDocument/2006/relationships/slide" Target="slides/slide153.xml"/>
<Relationship Id="rId161" Type="http://schemas.openxmlformats.org/officeDocument/2006/relationships/slide" Target="slides/slide154.xml"/>
<Relationship Id="rId162" Type="http://schemas.openxmlformats.org/officeDocument/2006/relationships/slide" Target="slides/slide155.xml"/>
<Relationship Id="rId163" Type="http://schemas.openxmlformats.org/officeDocument/2006/relationships/slide" Target="slides/slide156.xml"/>
<Relationship Id="rId164" Type="http://schemas.openxmlformats.org/officeDocument/2006/relationships/slide" Target="slides/slide157.xml"/>
<Relationship Id="rId165" Type="http://schemas.openxmlformats.org/officeDocument/2006/relationships/slide" Target="slides/slide158.xml"/>
<Relationship Id="rId166" Type="http://schemas.openxmlformats.org/officeDocument/2006/relationships/slide" Target="slides/slide159.xml"/>
<Relationship Id="rId167" Type="http://schemas.openxmlformats.org/officeDocument/2006/relationships/slide" Target="slides/slide160.xml"/>
<Relationship Id="rId168" Type="http://schemas.openxmlformats.org/officeDocument/2006/relationships/slide" Target="slides/slide161.xml"/>
<Relationship Id="rId169" Type="http://schemas.openxmlformats.org/officeDocument/2006/relationships/slide" Target="slides/slide162.xml"/>
<Relationship Id="rId170" Type="http://schemas.openxmlformats.org/officeDocument/2006/relationships/slide" Target="slides/slide163.xml"/>
<Relationship Id="rId171" Type="http://schemas.openxmlformats.org/officeDocument/2006/relationships/slide" Target="slides/slide164.xml"/>
<Relationship Id="rId172" Type="http://schemas.openxmlformats.org/officeDocument/2006/relationships/slide" Target="slides/slide165.xml"/>
<Relationship Id="rId173" Type="http://schemas.openxmlformats.org/officeDocument/2006/relationships/slide" Target="slides/slide166.xml"/>
<Relationship Id="rId174" Type="http://schemas.openxmlformats.org/officeDocument/2006/relationships/slide" Target="slides/slide167.xml"/>
<Relationship Id="rId175" Type="http://schemas.openxmlformats.org/officeDocument/2006/relationships/slide" Target="slides/slide168.xml"/>
<Relationship Id="rId176" Type="http://schemas.openxmlformats.org/officeDocument/2006/relationships/slide" Target="slides/slide169.xml"/>
<Relationship Id="rId177" Type="http://schemas.openxmlformats.org/officeDocument/2006/relationships/slide" Target="slides/slide170.xml"/>
<Relationship Id="rId178" Type="http://schemas.openxmlformats.org/officeDocument/2006/relationships/slide" Target="slides/slide171.xml"/>
<Relationship Id="rId179" Type="http://schemas.openxmlformats.org/officeDocument/2006/relationships/slide" Target="slides/slide172.xml"/>
<Relationship Id="rId180" Type="http://schemas.openxmlformats.org/officeDocument/2006/relationships/slide" Target="slides/slide173.xml"/>
<Relationship Id="rId181" Type="http://schemas.openxmlformats.org/officeDocument/2006/relationships/slide" Target="slides/slide174.xml"/>
<Relationship Id="rId182" Type="http://schemas.openxmlformats.org/officeDocument/2006/relationships/slide" Target="slides/slide175.xml"/>
<Relationship Id="rId183" Type="http://schemas.openxmlformats.org/officeDocument/2006/relationships/slide" Target="slides/slide176.xml"/>
<Relationship Id="rId184" Type="http://schemas.openxmlformats.org/officeDocument/2006/relationships/slide" Target="slides/slide177.xml"/>
<Relationship Id="rId185" Type="http://schemas.openxmlformats.org/officeDocument/2006/relationships/slide" Target="slides/slide178.xml"/>
<Relationship Id="rId186" Type="http://schemas.openxmlformats.org/officeDocument/2006/relationships/slide" Target="slides/slide179.xml"/>
<Relationship Id="rId187" Type="http://schemas.openxmlformats.org/officeDocument/2006/relationships/slide" Target="slides/slide180.xml"/>
<Relationship Id="rId188" Type="http://schemas.openxmlformats.org/officeDocument/2006/relationships/slide" Target="slides/slide181.xml"/>
<Relationship Id="rId189" Type="http://schemas.openxmlformats.org/officeDocument/2006/relationships/slide" Target="slides/slide182.xml"/>
<Relationship Id="rId190" Type="http://schemas.openxmlformats.org/officeDocument/2006/relationships/slide" Target="slides/slide183.xml"/>
<Relationship Id="rId191" Type="http://schemas.openxmlformats.org/officeDocument/2006/relationships/slide" Target="slides/slide184.xml"/>
<Relationship Id="rId192" Type="http://schemas.openxmlformats.org/officeDocument/2006/relationships/slide" Target="slides/slide185.xml"/>
<Relationship Id="rId193" Type="http://schemas.openxmlformats.org/officeDocument/2006/relationships/slide" Target="slides/slide186.xml"/>
<Relationship Id="rId194" Type="http://schemas.openxmlformats.org/officeDocument/2006/relationships/slide" Target="slides/slide187.xml"/>
<Relationship Id="rId195" Type="http://schemas.openxmlformats.org/officeDocument/2006/relationships/slide" Target="slides/slide188.xml"/>
<Relationship Id="rId196" Type="http://schemas.openxmlformats.org/officeDocument/2006/relationships/slide" Target="slides/slide189.xml"/>
<Relationship Id="rId197" Type="http://schemas.openxmlformats.org/officeDocument/2006/relationships/slide" Target="slides/slide190.xml"/>
<Relationship Id="rId198" Type="http://schemas.openxmlformats.org/officeDocument/2006/relationships/slide" Target="slides/slide191.xml"/>
<Relationship Id="rId199" Type="http://schemas.openxmlformats.org/officeDocument/2006/relationships/slide" Target="slides/slide192.xml"/>
<Relationship Id="rId200" Type="http://schemas.openxmlformats.org/officeDocument/2006/relationships/slide" Target="slides/slide193.xml"/>
<Relationship Id="rId201" Type="http://schemas.openxmlformats.org/officeDocument/2006/relationships/slide" Target="slides/slide194.xml"/>
<Relationship Id="rId202" Type="http://schemas.openxmlformats.org/officeDocument/2006/relationships/slide" Target="slides/slide195.xml"/>
<Relationship Id="rId203" Type="http://schemas.openxmlformats.org/officeDocument/2006/relationships/slide" Target="slides/slide196.xml"/>
<Relationship Id="rId204" Type="http://schemas.openxmlformats.org/officeDocument/2006/relationships/slide" Target="slides/slide197.xml"/>
<Relationship Id="rId205" Type="http://schemas.openxmlformats.org/officeDocument/2006/relationships/slide" Target="slides/slide198.xml"/>
<Relationship Id="rId206" Type="http://schemas.openxmlformats.org/officeDocument/2006/relationships/slide" Target="slides/slide199.xml"/>
<Relationship Id="rId207" Type="http://schemas.openxmlformats.org/officeDocument/2006/relationships/slide" Target="slides/slide200.xml"/>
<Relationship Id="rId208" Type="http://schemas.openxmlformats.org/officeDocument/2006/relationships/slide" Target="slides/slide201.xml"/>
<Relationship Id="rId209" Type="http://schemas.openxmlformats.org/officeDocument/2006/relationships/slide" Target="slides/slide202.xml"/>
<Relationship Id="rId210" Type="http://schemas.openxmlformats.org/officeDocument/2006/relationships/slide" Target="slides/slide203.xml"/>
<Relationship Id="rId211" Type="http://schemas.openxmlformats.org/officeDocument/2006/relationships/slide" Target="slides/slide204.xml"/>
<Relationship Id="rId212" Type="http://schemas.openxmlformats.org/officeDocument/2006/relationships/slide" Target="slides/slide205.xml"/>
<Relationship Id="rId213" Type="http://schemas.openxmlformats.org/officeDocument/2006/relationships/slide" Target="slides/slide206.xml"/>
<Relationship Id="rId214" Type="http://schemas.openxmlformats.org/officeDocument/2006/relationships/slide" Target="slides/slide207.xml"/>
<Relationship Id="rId215" Type="http://schemas.openxmlformats.org/officeDocument/2006/relationships/slide" Target="slides/slide208.xml"/>
<Relationship Id="rId216" Type="http://schemas.openxmlformats.org/officeDocument/2006/relationships/slide" Target="slides/slide209.xml"/>
<Relationship Id="rId217" Type="http://schemas.openxmlformats.org/officeDocument/2006/relationships/slide" Target="slides/slide210.xml"/>
<Relationship Id="rId218" Type="http://schemas.openxmlformats.org/officeDocument/2006/relationships/slide" Target="slides/slide211.xml"/>
<Relationship Id="rId219" Type="http://schemas.openxmlformats.org/officeDocument/2006/relationships/slide" Target="slides/slide212.xml"/>
<Relationship Id="rId220" Type="http://schemas.openxmlformats.org/officeDocument/2006/relationships/slide" Target="slides/slide213.xml"/>
<Relationship Id="rId221" Type="http://schemas.openxmlformats.org/officeDocument/2006/relationships/slide" Target="slides/slide214.xml"/>
<Relationship Id="rId222" Type="http://schemas.openxmlformats.org/officeDocument/2006/relationships/slide" Target="slides/slide215.xml"/>
<Relationship Id="rId223" Type="http://schemas.openxmlformats.org/officeDocument/2006/relationships/slide" Target="slides/slide216.xml"/>
<Relationship Id="rId224" Type="http://schemas.openxmlformats.org/officeDocument/2006/relationships/slide" Target="slides/slide217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F811C-530C-49A5-822F-881B38CD0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DC83-5F53-4F35-84B6-3025557A0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0C98-04B9-4E28-81EE-E8DDEF2F8693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4F45A-E1A9-4A5D-8B21-9DA61F568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1AFE-6E8A-4C9E-ABD2-AB533CA77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E9719-3CD2-4633-BC40-A8D03B050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0947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52C01-3C3C-4D9C-ABB0-0BC46DEFBF8E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0E1D1-376C-4C5E-9193-4C9594C5D88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132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539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9C9AD-073E-4E96-9220-DFE1EA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300" y="152129"/>
            <a:ext cx="8488170" cy="6062979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E7D91D-07BB-402B-AEFD-C81479DAF7BC}" type="datetimeFigureOut">
              <a:rPr lang="en-SE" smtClean="0"/>
              <a:t>2021-02-15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1234e6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6371f1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502b55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781d84.png"/>
</Relationships>

</file>

<file path=ppt/slides/_rels/slide1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a7dc3.png"/>
</Relationships>

</file>

<file path=ppt/slides/_rels/slide1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9424e6.png"/>
</Relationships>

</file>

<file path=ppt/slides/_rels/slide1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d5b29d5.png"/>
</Relationships>

</file>

<file path=ppt/slides/_rels/slide1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ecd33.png"/>
</Relationships>

</file>

<file path=ppt/slides/_rels/slide1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e9478f.png"/>
</Relationships>

</file>

<file path=ppt/slides/_rels/slide1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412d3.png"/>
</Relationships>

</file>

<file path=ppt/slides/_rels/slide1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9d2c37.png"/>
</Relationships>

</file>

<file path=ppt/slides/_rels/slide1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716d47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913ff3.png"/>
</Relationships>

</file>

<file path=ppt/slides/_rels/slide1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956dce.png"/>
</Relationships>

</file>

<file path=ppt/slides/_rels/slide1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f9d198c.png"/>
</Relationships>

</file>

<file path=ppt/slides/_rels/slide1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0d2dd6.png"/>
</Relationships>

</file>

<file path=ppt/slides/_rels/slide1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e47413.png"/>
</Relationships>

</file>

<file path=ppt/slides/_rels/slide1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45f4e74.png"/>
</Relationships>

</file>

<file path=ppt/slides/_rels/slide1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b2d4f.png"/>
</Relationships>

</file>

<file path=ppt/slides/_rels/slide1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aa15b68.png"/>
</Relationships>

</file>

<file path=ppt/slides/_rels/slide1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8d651a.png"/>
</Relationships>

</file>

<file path=ppt/slides/_rels/slide1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ca4083.png"/>
</Relationships>

</file>

<file path=ppt/slides/_rels/slide1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2a6c8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9c138cb.png"/>
</Relationships>

</file>

<file path=ppt/slides/_rels/slide1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c01178.png"/>
</Relationships>

</file>

<file path=ppt/slides/_rels/slide1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10422c3.png"/>
</Relationships>

</file>

<file path=ppt/slides/_rels/slide1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dbe2b36.png"/>
</Relationships>

</file>

<file path=ppt/slides/_rels/slide1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c47297b.png"/>
</Relationships>

</file>

<file path=ppt/slides/_rels/slide1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af56535.png"/>
</Relationships>

</file>

<file path=ppt/slides/_rels/slide1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541550.png"/>
</Relationships>

</file>

<file path=ppt/slides/_rels/slide1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058715c.png"/>
</Relationships>

</file>

<file path=ppt/slides/_rels/slide1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f295ba2.png"/>
</Relationships>

</file>

<file path=ppt/slides/_rels/slide1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e67b6b.png"/>
</Relationships>

</file>

<file path=ppt/slides/_rels/slide1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2645b0e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2a6e3f.png"/>
</Relationships>

</file>

<file path=ppt/slides/_rels/slide1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012503.png"/>
</Relationships>

</file>

<file path=ppt/slides/_rels/slide1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d16bbc.png"/>
</Relationships>

</file>

<file path=ppt/slides/_rels/slide1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8631cf.png"/>
</Relationships>

</file>

<file path=ppt/slides/_rels/slide1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9375cf.png"/>
</Relationships>

</file>

<file path=ppt/slides/_rels/slide1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c32757.png"/>
</Relationships>

</file>

<file path=ppt/slides/_rels/slide1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e69f7f.png"/>
</Relationships>

</file>

<file path=ppt/slides/_rels/slide1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885e80.png"/>
</Relationships>

</file>

<file path=ppt/slides/_rels/slide1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a36996.png"/>
</Relationships>

</file>

<file path=ppt/slides/_rels/slide1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7d918ca.png"/>
</Relationships>

</file>

<file path=ppt/slides/_rels/slide1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c3286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0a1c3f.png"/>
</Relationships>

</file>

<file path=ppt/slides/_rels/slide1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1429cb.png"/>
</Relationships>

</file>

<file path=ppt/slides/_rels/slide1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da92.png"/>
</Relationships>

</file>

<file path=ppt/slides/_rels/slide1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863d76.png"/>
</Relationships>

</file>

<file path=ppt/slides/_rels/slide1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2059da.png"/>
</Relationships>

</file>

<file path=ppt/slides/_rels/slide1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cbe462f.png"/>
</Relationships>

</file>

<file path=ppt/slides/_rels/slide1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a64284f.png"/>
</Relationships>

</file>

<file path=ppt/slides/_rels/slide1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2939c1.png"/>
</Relationships>

</file>

<file path=ppt/slides/_rels/slide1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346a56.png"/>
</Relationships>

</file>

<file path=ppt/slides/_rels/slide1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b5aa3.png"/>
</Relationships>

</file>

<file path=ppt/slides/_rels/slide1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fc1c29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466965.png"/>
</Relationships>

</file>

<file path=ppt/slides/_rels/slide1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48e4b40.png"/>
</Relationships>

</file>

<file path=ppt/slides/_rels/slide1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68442c.png"/>
</Relationships>

</file>

<file path=ppt/slides/_rels/slide1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f383314.png"/>
</Relationships>

</file>

<file path=ppt/slides/_rels/slide1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acb5101.png"/>
</Relationships>

</file>

<file path=ppt/slides/_rels/slide1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8861de.png"/>
</Relationships>

</file>

<file path=ppt/slides/_rels/slide1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602940.png"/>
</Relationships>

</file>

<file path=ppt/slides/_rels/slide1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504b33.png"/>
</Relationships>

</file>

<file path=ppt/slides/_rels/slide1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d925634.png"/>
</Relationships>

</file>

<file path=ppt/slides/_rels/slide1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2be3d3d.png"/>
</Relationships>

</file>

<file path=ppt/slides/_rels/slide1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0bd6e20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3244e3.png"/>
</Relationships>

</file>

<file path=ppt/slides/_rels/slide1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ab976e.png"/>
</Relationships>

</file>

<file path=ppt/slides/_rels/slide1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051fca.png"/>
</Relationships>

</file>

<file path=ppt/slides/_rels/slide1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c2725d.png"/>
</Relationships>

</file>

<file path=ppt/slides/_rels/slide1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25505d.png"/>
</Relationships>

</file>

<file path=ppt/slides/_rels/slide1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d22103c.png"/>
</Relationships>

</file>

<file path=ppt/slides/_rels/slide1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b776dec.png"/>
</Relationships>

</file>

<file path=ppt/slides/_rels/slide1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3697d7d.png"/>
</Relationships>

</file>

<file path=ppt/slides/_rels/slide1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0813c16.png"/>
</Relationships>

</file>

<file path=ppt/slides/_rels/slide1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9739f.png"/>
</Relationships>

</file>

<file path=ppt/slides/_rels/slide1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bd4599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4ae25c8.png"/>
</Relationships>

</file>

<file path=ppt/slides/_rels/slide1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584440.png"/>
</Relationships>

</file>

<file path=ppt/slides/_rels/slide1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e8714d6.png"/>
</Relationships>

</file>

<file path=ppt/slides/_rels/slide1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63b30e5.png"/>
</Relationships>

</file>

<file path=ppt/slides/_rels/slide1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14d2e9a.png"/>
</Relationships>

</file>

<file path=ppt/slides/_rels/slide1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6db2c12.png"/>
</Relationships>

</file>

<file path=ppt/slides/_rels/slide1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7955a2.png"/>
</Relationships>

</file>

<file path=ppt/slides/_rels/slide1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3c52af.png"/>
</Relationships>

</file>

<file path=ppt/slides/_rels/slide1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5a72ab4.png"/>
</Relationships>

</file>

<file path=ppt/slides/_rels/slide1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afb28cb.png"/>
</Relationships>

</file>

<file path=ppt/slides/_rels/slide1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2c1c4b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2719ab.png"/>
</Relationships>

</file>

<file path=ppt/slides/_rels/slide1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024b35.png"/>
</Relationships>

</file>

<file path=ppt/slides/_rels/slide1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bf71a1e.png"/>
</Relationships>

</file>

<file path=ppt/slides/_rels/slide1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d06792.png"/>
</Relationships>

</file>

<file path=ppt/slides/_rels/slide1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4d740a.png"/>
</Relationships>

</file>

<file path=ppt/slides/_rels/slide1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fa826c9.png"/>
</Relationships>

</file>

<file path=ppt/slides/_rels/slide1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f9133.png"/>
</Relationships>

</file>

<file path=ppt/slides/_rels/slide1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157a04.png"/>
</Relationships>

</file>

<file path=ppt/slides/_rels/slide1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e1734c.png"/>
</Relationships>

</file>

<file path=ppt/slides/_rels/slide1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ad689a.png"/>
</Relationships>

</file>

<file path=ppt/slides/_rels/slide1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51e6369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2556bd.png"/>
</Relationships>

</file>

<file path=ppt/slides/_rels/slide1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3fb2596.png"/>
</Relationships>

</file>

<file path=ppt/slides/_rels/slide1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0bcb.png"/>
</Relationships>

</file>

<file path=ppt/slides/_rels/slide1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ec65bc.png"/>
</Relationships>

</file>

<file path=ppt/slides/_rels/slide1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ed2782.png"/>
</Relationships>

</file>

<file path=ppt/slides/_rels/slide1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403b39.png"/>
</Relationships>

</file>

<file path=ppt/slides/_rels/slide1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1353df.png"/>
</Relationships>

</file>

<file path=ppt/slides/_rels/slide1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8ca3266.png"/>
</Relationships>

</file>

<file path=ppt/slides/_rels/slide1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ac3903.png"/>
</Relationships>

</file>

<file path=ppt/slides/_rels/slide1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811b3e.png"/>
</Relationships>

</file>

<file path=ppt/slides/_rels/slide1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a5414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3d5c04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22d67f4.png"/>
</Relationships>

</file>

<file path=ppt/slides/_rels/slide2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fb0657b.png"/>
</Relationships>

</file>

<file path=ppt/slides/_rels/slide2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6415ae3.png"/>
</Relationships>

</file>

<file path=ppt/slides/_rels/slide2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cd4979.png"/>
</Relationships>

</file>

<file path=ppt/slides/_rels/slide2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d573bfe.png"/>
</Relationships>

</file>

<file path=ppt/slides/_rels/slide2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5ba364c.png"/>
</Relationships>

</file>

<file path=ppt/slides/_rels/slide2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545f86.png"/>
</Relationships>

</file>

<file path=ppt/slides/_rels/slide2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a7b35aa.png"/>
</Relationships>

</file>

<file path=ppt/slides/_rels/slide2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46f634a.png"/>
</Relationships>

</file>

<file path=ppt/slides/_rels/slide2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9ae389d.png"/>
</Relationships>

</file>

<file path=ppt/slides/_rels/slide2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b739e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4031c4.png"/>
</Relationships>

</file>

<file path=ppt/slides/_rels/slide2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83f1c1a.png"/>
</Relationships>

</file>

<file path=ppt/slides/_rels/slide2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e35416.png"/>
</Relationships>

</file>

<file path=ppt/slides/_rels/slide2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303ae7.png"/>
</Relationships>

</file>

<file path=ppt/slides/_rels/slide2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081c21.png"/>
</Relationships>

</file>

<file path=ppt/slides/_rels/slide2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f782282.png"/>
</Relationships>

</file>

<file path=ppt/slides/_rels/slide2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aa26f83.png"/>
</Relationships>

</file>

<file path=ppt/slides/_rels/slide2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35ade.png"/>
</Relationships>

</file>

<file path=ppt/slides/_rels/slide2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5951700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614383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8fa1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8b66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1c12b2c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e07cea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a18cc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b6a57e4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2852f4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ebfea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32583a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f44d25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e213850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e3743c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1b44aa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7a51614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746b1b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87d63c6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c6c7831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4953412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b7d4dcc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30914be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d8210a9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169ab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af3207f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51b6e7f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a15a45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63f4f3b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df875b9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26f7878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5111f7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8d3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c4654f1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f3526b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852dd9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373b10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a1c3fad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f867c24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d117f6a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f866180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3d23044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c30552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7d7a23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7aa1855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6a713d8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4744ae3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0c798d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0c23124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7db1bf0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f1646b1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ed9177f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5d77506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69e45e4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db7f05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b2d29b9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63b56e4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2e93d57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8e4ac6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0201508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7416427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12c2760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18c2090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4204513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328724e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e934fc1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b00485c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12359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2362a5c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c5f484e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91e3bc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2244bca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b9c3e55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70cc2da1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d1547ad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19a66d0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7c12134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84f7886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a4f4a16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cf633d8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49de294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ae27eb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69854ce9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144c6e6a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5044a8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b9534a2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ile5ad83ed06f1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Calibri</vt:lpstr>
      <vt:lpstr>Calibri Light</vt:lpstr>
      <vt:lpstr>Retrospect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Joseph Noonan</dc:creator>
  <cp:lastModifiedBy/>
  <cp:revision>7</cp:revision>
  <dcterms:created xsi:type="dcterms:W3CDTF">2021-01-30T15:49:05Z</dcterms:created>
  <dcterms:modified xsi:type="dcterms:W3CDTF">2021-02-17T15:08:28Z</dcterms:modified>
</cp:coreProperties>
</file>